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91"/>
  </p:notesMasterIdLst>
  <p:handoutMasterIdLst>
    <p:handoutMasterId r:id="rId92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268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jpe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.jpe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.jpe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5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.jpe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jpe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5.jpe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14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.jpe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5.jpe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5.jpe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63" y="1693055"/>
            <a:ext cx="3062102" cy="344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3" y="1657847"/>
            <a:ext cx="2410161" cy="3858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00" y="1866721"/>
            <a:ext cx="4215541" cy="2456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49" y="1802033"/>
            <a:ext cx="3930138" cy="248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946" y="1563414"/>
            <a:ext cx="3532211" cy="282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9" y="1737465"/>
            <a:ext cx="4273892" cy="2730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10731"/>
            <a:ext cx="4827328" cy="247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143" y="1918768"/>
            <a:ext cx="2776479" cy="2571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535" y="2089705"/>
            <a:ext cx="3717744" cy="2378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13" y="1771199"/>
            <a:ext cx="4826870" cy="2625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7" y="1736572"/>
            <a:ext cx="4395059" cy="2731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650" y="1526598"/>
            <a:ext cx="2920864" cy="2957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83" y="2033168"/>
            <a:ext cx="5067182" cy="2226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9211" y="1747517"/>
            <a:ext cx="3572053" cy="2713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362" y="1742000"/>
            <a:ext cx="3270493" cy="2721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033879"/>
            <a:ext cx="5716887" cy="1951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867" y="1848757"/>
            <a:ext cx="4052722" cy="261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787" y="2307996"/>
            <a:ext cx="3948628" cy="1976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7455643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988" y="1755352"/>
            <a:ext cx="4269109" cy="2542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27" y="1895010"/>
            <a:ext cx="4745214" cy="2533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714166"/>
            <a:ext cx="4569928" cy="275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035" y="1928448"/>
            <a:ext cx="3037617" cy="2531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60" y="1950921"/>
            <a:ext cx="3231774" cy="910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260" y="3053923"/>
            <a:ext cx="3231774" cy="91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31" y="2017204"/>
            <a:ext cx="3109384" cy="79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31" y="2983782"/>
            <a:ext cx="3109384" cy="794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54" y="1895011"/>
            <a:ext cx="3814255" cy="1032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54" y="3069847"/>
            <a:ext cx="3814254" cy="1032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7" y="2013526"/>
            <a:ext cx="3569968" cy="2388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522" y="2039984"/>
            <a:ext cx="3142601" cy="78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522" y="3117021"/>
            <a:ext cx="3177845" cy="76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816" y="1758545"/>
            <a:ext cx="2636533" cy="758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816" y="2687812"/>
            <a:ext cx="2636533" cy="70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4199" y="3541766"/>
            <a:ext cx="2653150" cy="708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555" y="1857212"/>
            <a:ext cx="2591053" cy="286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6173" y="1857212"/>
            <a:ext cx="2659030" cy="317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82" y="2018786"/>
            <a:ext cx="4496017" cy="236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30" y="1965237"/>
            <a:ext cx="5171768" cy="245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26054</TotalTime>
  <Words>1247</Words>
  <Application>Microsoft Office PowerPoint</Application>
  <PresentationFormat>Widescreen</PresentationFormat>
  <Paragraphs>341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87</cp:revision>
  <dcterms:created xsi:type="dcterms:W3CDTF">2024-12-21T02:49:35Z</dcterms:created>
  <dcterms:modified xsi:type="dcterms:W3CDTF">2025-01-10T04:45:42Z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